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  <p:sldMasterId id="2147483739" r:id="rId5"/>
    <p:sldMasterId id="2147483751" r:id="rId6"/>
    <p:sldMasterId id="2147483675" r:id="rId7"/>
  </p:sldMasterIdLst>
  <p:notesMasterIdLst>
    <p:notesMasterId r:id="rId9"/>
  </p:notesMasterIdLst>
  <p:handoutMasterIdLst>
    <p:handoutMasterId r:id="rId10"/>
  </p:handoutMasterIdLst>
  <p:sldIdLst>
    <p:sldId id="425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000"/>
    <a:srgbClr val="FF0066"/>
    <a:srgbClr val="170C6A"/>
    <a:srgbClr val="948A54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CCB3D-2765-4889-836C-E6257AB19697}" v="10" dt="2023-07-06T16:05:24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0" d="100"/>
          <a:sy n="400" d="100"/>
        </p:scale>
        <p:origin x="-6768" y="-43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 Snyder" userId="3a7c32b474a88026" providerId="LiveId" clId="{708B9DBD-345D-4794-95CC-116B373732B7}"/>
    <pc:docChg chg="modSld">
      <pc:chgData name="George Snyder" userId="3a7c32b474a88026" providerId="LiveId" clId="{708B9DBD-345D-4794-95CC-116B373732B7}" dt="2023-07-07T14:25:31.785" v="1" actId="1076"/>
      <pc:docMkLst>
        <pc:docMk/>
      </pc:docMkLst>
      <pc:sldChg chg="modSp mod">
        <pc:chgData name="George Snyder" userId="3a7c32b474a88026" providerId="LiveId" clId="{708B9DBD-345D-4794-95CC-116B373732B7}" dt="2023-07-07T14:25:31.785" v="1" actId="1076"/>
        <pc:sldMkLst>
          <pc:docMk/>
          <pc:sldMk cId="3240878905" sldId="425"/>
        </pc:sldMkLst>
        <pc:picChg chg="mod">
          <ac:chgData name="George Snyder" userId="3a7c32b474a88026" providerId="LiveId" clId="{708B9DBD-345D-4794-95CC-116B373732B7}" dt="2023-07-07T14:25:31.785" v="1" actId="1076"/>
          <ac:picMkLst>
            <pc:docMk/>
            <pc:sldMk cId="3240878905" sldId="425"/>
            <ac:picMk id="2" creationId="{D7E91A7A-D19D-1A5B-DDE6-961C71E53BF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7840" cy="46212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4" y="2"/>
            <a:ext cx="3037840" cy="46212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8A2D9294-3B8F-4E70-A6E4-96A2A891A0BB}" type="datetimeFigureOut">
              <a:rPr lang="en-US" smtClean="0"/>
              <a:pPr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72378"/>
            <a:ext cx="3037840" cy="46212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4" y="8772378"/>
            <a:ext cx="3037840" cy="46212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B901BE9-3602-41C8-A1B0-F0CF1346F5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8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3038475" cy="46369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6"/>
            <a:ext cx="3038475" cy="46369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EAF00A1D-24B4-4971-80FD-D2D8FCE6997B}" type="datetimeFigureOut">
              <a:rPr lang="en-US" smtClean="0"/>
              <a:pPr/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44549"/>
            <a:ext cx="5607050" cy="3637020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384"/>
            <a:ext cx="3038475" cy="463696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772384"/>
            <a:ext cx="3038475" cy="463696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F4E7A41-A249-4120-AD82-831454130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4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https://www.ncoworldwide.army.mil/Portals/76/courses/smc/images/Class%2073%20Calendar_16%20Feb%202022.png?ver=YZFwgNPW1z8cHavOQuVUkA%3d%3d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E7A41-A249-4120-AD82-8314541309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93052B-9B35-4A8A-A9ED-2EB4B8D57FF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81B457B-C815-46D1-AC59-A926BC15F4C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8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8E5460-35D0-4436-9933-AA6EF2CE26E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09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D9CE34-68C7-45BC-A474-135F815F755F}" type="slidenum">
              <a:rPr lang="en-US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08925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038" y="104775"/>
            <a:ext cx="72390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1788"/>
            <a:ext cx="8229600" cy="452437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5789" y="6245225"/>
            <a:ext cx="289242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103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584A68-2B84-49EA-A2AD-6C4A48CFFD18}" type="slidenum">
              <a:rPr lang="en-US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07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SASMA Standar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0"/>
            <a:ext cx="8382000" cy="6556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1600200"/>
            <a:ext cx="8458200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7758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SASMA Blank Layou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0"/>
            <a:ext cx="8382000" cy="6556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708934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409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13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3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5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95A257-EDB8-48A4-A5AE-32783E02AFA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665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838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0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132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9627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165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89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CC7BF9-B29C-4B86-8EF1-3867564966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8298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938137" y="1365738"/>
            <a:ext cx="7267727" cy="84989"/>
            <a:chOff x="938137" y="1181100"/>
            <a:chExt cx="7267727" cy="84989"/>
          </a:xfrm>
        </p:grpSpPr>
        <p:cxnSp>
          <p:nvCxnSpPr>
            <p:cNvPr id="15" name="Straight Connector 14"/>
            <p:cNvCxnSpPr/>
            <p:nvPr userDrawn="1"/>
          </p:nvCxnSpPr>
          <p:spPr>
            <a:xfrm>
              <a:off x="938137" y="1266089"/>
              <a:ext cx="7267727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938137" y="1181100"/>
              <a:ext cx="726772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 userDrawn="1"/>
        </p:nvSpPr>
        <p:spPr>
          <a:xfrm>
            <a:off x="8625253" y="6506306"/>
            <a:ext cx="483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4B7C659-96E0-4AF7-9476-BB4A65161FC1}" type="slidenum">
              <a:rPr lang="en-US" sz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151551"/>
            <a:ext cx="3886200" cy="4569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151551"/>
            <a:ext cx="3886200" cy="4569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090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4" y="1124321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2" b="1"/>
            </a:lvl1pPr>
            <a:lvl2pPr marL="337522" indent="0">
              <a:buNone/>
              <a:defRPr sz="1477" b="1"/>
            </a:lvl2pPr>
            <a:lvl3pPr marL="675043" indent="0">
              <a:buNone/>
              <a:defRPr sz="1330" b="1"/>
            </a:lvl3pPr>
            <a:lvl4pPr marL="1012565" indent="0">
              <a:buNone/>
              <a:defRPr sz="1181" b="1"/>
            </a:lvl4pPr>
            <a:lvl5pPr marL="1350087" indent="0">
              <a:buNone/>
              <a:defRPr sz="1181" b="1"/>
            </a:lvl5pPr>
            <a:lvl6pPr marL="1687609" indent="0">
              <a:buNone/>
              <a:defRPr sz="1181" b="1"/>
            </a:lvl6pPr>
            <a:lvl7pPr marL="2025130" indent="0">
              <a:buNone/>
              <a:defRPr sz="1181" b="1"/>
            </a:lvl7pPr>
            <a:lvl8pPr marL="2362652" indent="0">
              <a:buNone/>
              <a:defRPr sz="1181" b="1"/>
            </a:lvl8pPr>
            <a:lvl9pPr marL="2700174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4" y="1948231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124321"/>
            <a:ext cx="388739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2" b="1"/>
            </a:lvl1pPr>
            <a:lvl2pPr marL="337522" indent="0">
              <a:buNone/>
              <a:defRPr sz="1477" b="1"/>
            </a:lvl2pPr>
            <a:lvl3pPr marL="675043" indent="0">
              <a:buNone/>
              <a:defRPr sz="1330" b="1"/>
            </a:lvl3pPr>
            <a:lvl4pPr marL="1012565" indent="0">
              <a:buNone/>
              <a:defRPr sz="1181" b="1"/>
            </a:lvl4pPr>
            <a:lvl5pPr marL="1350087" indent="0">
              <a:buNone/>
              <a:defRPr sz="1181" b="1"/>
            </a:lvl5pPr>
            <a:lvl6pPr marL="1687609" indent="0">
              <a:buNone/>
              <a:defRPr sz="1181" b="1"/>
            </a:lvl6pPr>
            <a:lvl7pPr marL="2025130" indent="0">
              <a:buNone/>
              <a:defRPr sz="1181" b="1"/>
            </a:lvl7pPr>
            <a:lvl8pPr marL="2362652" indent="0">
              <a:buNone/>
              <a:defRPr sz="1181" b="1"/>
            </a:lvl8pPr>
            <a:lvl9pPr marL="2700174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948231"/>
            <a:ext cx="388739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C6DD238-C749-4390-9E2D-444162A3EF5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94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7602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31280"/>
            <a:ext cx="4629151" cy="4630615"/>
          </a:xfrm>
          <a:prstGeom prst="rect">
            <a:avLst/>
          </a:prstGeo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131280"/>
            <a:ext cx="2949178" cy="4630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1"/>
            </a:lvl1pPr>
            <a:lvl2pPr marL="337522" indent="0">
              <a:buNone/>
              <a:defRPr sz="1034"/>
            </a:lvl2pPr>
            <a:lvl3pPr marL="675043" indent="0">
              <a:buNone/>
              <a:defRPr sz="886"/>
            </a:lvl3pPr>
            <a:lvl4pPr marL="1012565" indent="0">
              <a:buNone/>
              <a:defRPr sz="739"/>
            </a:lvl4pPr>
            <a:lvl5pPr marL="1350087" indent="0">
              <a:buNone/>
              <a:defRPr sz="739"/>
            </a:lvl5pPr>
            <a:lvl6pPr marL="1687609" indent="0">
              <a:buNone/>
              <a:defRPr sz="739"/>
            </a:lvl6pPr>
            <a:lvl7pPr marL="2025130" indent="0">
              <a:buNone/>
              <a:defRPr sz="739"/>
            </a:lvl7pPr>
            <a:lvl8pPr marL="2362652" indent="0">
              <a:buNone/>
              <a:defRPr sz="739"/>
            </a:lvl8pPr>
            <a:lvl9pPr marL="2700174" indent="0">
              <a:buNone/>
              <a:defRPr sz="7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3848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31277"/>
            <a:ext cx="4629151" cy="462475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62"/>
            </a:lvl1pPr>
            <a:lvl2pPr marL="337522" indent="0">
              <a:buNone/>
              <a:defRPr sz="2067"/>
            </a:lvl2pPr>
            <a:lvl3pPr marL="675043" indent="0">
              <a:buNone/>
              <a:defRPr sz="1772"/>
            </a:lvl3pPr>
            <a:lvl4pPr marL="1012565" indent="0">
              <a:buNone/>
              <a:defRPr sz="1477"/>
            </a:lvl4pPr>
            <a:lvl5pPr marL="1350087" indent="0">
              <a:buNone/>
              <a:defRPr sz="1477"/>
            </a:lvl5pPr>
            <a:lvl6pPr marL="1687609" indent="0">
              <a:buNone/>
              <a:defRPr sz="1477"/>
            </a:lvl6pPr>
            <a:lvl7pPr marL="2025130" indent="0">
              <a:buNone/>
              <a:defRPr sz="1477"/>
            </a:lvl7pPr>
            <a:lvl8pPr marL="2362652" indent="0">
              <a:buNone/>
              <a:defRPr sz="1477"/>
            </a:lvl8pPr>
            <a:lvl9pPr marL="2700174" indent="0">
              <a:buNone/>
              <a:defRPr sz="14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131278"/>
            <a:ext cx="2949178" cy="46247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1"/>
            </a:lvl1pPr>
            <a:lvl2pPr marL="337522" indent="0">
              <a:buNone/>
              <a:defRPr sz="1034"/>
            </a:lvl2pPr>
            <a:lvl3pPr marL="675043" indent="0">
              <a:buNone/>
              <a:defRPr sz="886"/>
            </a:lvl3pPr>
            <a:lvl4pPr marL="1012565" indent="0">
              <a:buNone/>
              <a:defRPr sz="739"/>
            </a:lvl4pPr>
            <a:lvl5pPr marL="1350087" indent="0">
              <a:buNone/>
              <a:defRPr sz="739"/>
            </a:lvl5pPr>
            <a:lvl6pPr marL="1687609" indent="0">
              <a:buNone/>
              <a:defRPr sz="739"/>
            </a:lvl6pPr>
            <a:lvl7pPr marL="2025130" indent="0">
              <a:buNone/>
              <a:defRPr sz="739"/>
            </a:lvl7pPr>
            <a:lvl8pPr marL="2362652" indent="0">
              <a:buNone/>
              <a:defRPr sz="739"/>
            </a:lvl8pPr>
            <a:lvl9pPr marL="2700174" indent="0">
              <a:buNone/>
              <a:defRPr sz="7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178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8863"/>
            <a:ext cx="8229600" cy="46130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47618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164"/>
            <a:ext cx="6858000" cy="2387203"/>
          </a:xfrm>
          <a:prstGeom prst="rect">
            <a:avLst/>
          </a:prstGeom>
        </p:spPr>
        <p:txBody>
          <a:bodyPr anchor="b"/>
          <a:lstStyle>
            <a:lvl1pPr algn="ctr">
              <a:defRPr sz="421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1640"/>
            <a:ext cx="6858000" cy="16564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87"/>
            </a:lvl1pPr>
            <a:lvl2pPr marL="321450" indent="0" algn="ctr">
              <a:buNone/>
              <a:defRPr sz="1406"/>
            </a:lvl2pPr>
            <a:lvl3pPr marL="642898" indent="0" algn="ctr">
              <a:buNone/>
              <a:defRPr sz="1266"/>
            </a:lvl3pPr>
            <a:lvl4pPr marL="964348" indent="0" algn="ctr">
              <a:buNone/>
              <a:defRPr sz="1125"/>
            </a:lvl4pPr>
            <a:lvl5pPr marL="1285797" indent="0" algn="ctr">
              <a:buNone/>
              <a:defRPr sz="1125"/>
            </a:lvl5pPr>
            <a:lvl6pPr marL="1607247" indent="0" algn="ctr">
              <a:buNone/>
              <a:defRPr sz="1125"/>
            </a:lvl6pPr>
            <a:lvl7pPr marL="1928695" indent="0" algn="ctr">
              <a:buNone/>
              <a:defRPr sz="1125"/>
            </a:lvl7pPr>
            <a:lvl8pPr marL="2250145" indent="0" algn="ctr">
              <a:buNone/>
              <a:defRPr sz="1125"/>
            </a:lvl8pPr>
            <a:lvl9pPr marL="2571595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953" y="6356453"/>
            <a:ext cx="2057703" cy="364628"/>
          </a:xfrm>
          <a:prstGeom prst="rect">
            <a:avLst/>
          </a:prstGeom>
        </p:spPr>
        <p:txBody>
          <a:bodyPr/>
          <a:lstStyle/>
          <a:p>
            <a:pPr defTabSz="679625"/>
            <a:fld id="{1119415E-71E3-4D21-B3D0-610249489915}" type="datetimeFigureOut">
              <a:rPr lang="en-US" sz="1338" smtClean="0">
                <a:solidFill>
                  <a:prstClr val="black"/>
                </a:solidFill>
              </a:rPr>
              <a:pPr defTabSz="679625"/>
              <a:t>7/7/2023</a:t>
            </a:fld>
            <a:endParaRPr lang="en-US" sz="1338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346" y="6356453"/>
            <a:ext cx="3087309" cy="364628"/>
          </a:xfrm>
          <a:prstGeom prst="rect">
            <a:avLst/>
          </a:prstGeom>
        </p:spPr>
        <p:txBody>
          <a:bodyPr/>
          <a:lstStyle/>
          <a:p>
            <a:pPr defTabSz="679625"/>
            <a:endParaRPr lang="en-US" sz="1338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347" y="6356453"/>
            <a:ext cx="2057702" cy="364628"/>
          </a:xfrm>
          <a:prstGeom prst="rect">
            <a:avLst/>
          </a:prstGeom>
        </p:spPr>
        <p:txBody>
          <a:bodyPr/>
          <a:lstStyle/>
          <a:p>
            <a:pPr defTabSz="679625"/>
            <a:fld id="{746E4E09-A6D9-4016-BD86-9774CB86FCA2}" type="slidenum">
              <a:rPr lang="en-US" sz="1338" smtClean="0">
                <a:solidFill>
                  <a:prstClr val="black"/>
                </a:solidFill>
              </a:rPr>
              <a:pPr defTabSz="679625"/>
              <a:t>‹#›</a:t>
            </a:fld>
            <a:endParaRPr lang="en-US" sz="1338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406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6644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0B0956-527E-4573-8B43-A8CF68509943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ADF01C-8F8A-460C-BEEB-51E65BAD34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9E18D68-74DE-405F-90EA-81A1CCD69CD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2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860871E-2DD8-4134-9D23-DCAC5D91C1F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17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AD85B9-8F37-44E7-A59C-9E9183F1605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8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CD80B6-B7D5-4D07-8FE6-57783D1CB69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38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A270A0-1071-4F55-A987-37B27B03212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35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48A179-148D-402B-BB4A-33EB855CC2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9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1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32" descr="USASMA HOME PAGE HEADING.jpg"/>
          <p:cNvPicPr>
            <a:picLocks noChangeAspect="1"/>
          </p:cNvPicPr>
          <p:nvPr userDrawn="1"/>
        </p:nvPicPr>
        <p:blipFill rotWithShape="1">
          <a:blip r:embed="rId17" cstate="print"/>
          <a:srcRect l="980"/>
          <a:stretch/>
        </p:blipFill>
        <p:spPr bwMode="auto">
          <a:xfrm>
            <a:off x="762000" y="6352"/>
            <a:ext cx="7696200" cy="754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0" y="6657975"/>
            <a:ext cx="565785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53463" y="6657975"/>
            <a:ext cx="4572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653463" y="6618288"/>
            <a:ext cx="457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 userDrawn="1"/>
        </p:nvCxnSpPr>
        <p:spPr>
          <a:xfrm flipV="1">
            <a:off x="0" y="6609578"/>
            <a:ext cx="5657850" cy="5535"/>
          </a:xfrm>
          <a:prstGeom prst="line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1" name="Picture 16" descr="Ultima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584258" y="15877"/>
            <a:ext cx="436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5"/>
          <p:cNvSpPr txBox="1">
            <a:spLocks noGrp="1"/>
          </p:cNvSpPr>
          <p:nvPr userDrawn="1"/>
        </p:nvSpPr>
        <p:spPr bwMode="auto">
          <a:xfrm>
            <a:off x="6887220" y="629447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/>
          <a:lstStyle/>
          <a:p>
            <a:pPr algn="r">
              <a:defRPr/>
            </a:pPr>
            <a:fld id="{DC124D56-28B7-488F-9493-D7BA3BF409BF}" type="slidenum">
              <a:rPr lang="en-US" sz="11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 algn="r">
                <a:defRPr/>
              </a:pPr>
              <a:t>‹#›</a:t>
            </a:fld>
            <a:endParaRPr lang="en-US" sz="11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BBC4756-5AEE-8603-F17A-D6A84B061328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468" y="61308"/>
            <a:ext cx="556759" cy="556759"/>
          </a:xfrm>
          <a:prstGeom prst="rect">
            <a:avLst/>
          </a:prstGeom>
          <a:ln w="12700">
            <a:solidFill>
              <a:srgbClr val="FFC525"/>
            </a:solidFill>
          </a:ln>
        </p:spPr>
      </p:pic>
      <p:sp>
        <p:nvSpPr>
          <p:cNvPr id="8" name="TextBox 18">
            <a:extLst>
              <a:ext uri="{FF2B5EF4-FFF2-40B4-BE49-F238E27FC236}">
                <a16:creationId xmlns:a16="http://schemas.microsoft.com/office/drawing/2014/main" id="{7AA70000-5D4C-8FBB-FF89-8690E00FEC3F}"/>
              </a:ext>
            </a:extLst>
          </p:cNvPr>
          <p:cNvSpPr txBox="1"/>
          <p:nvPr userDrawn="1"/>
        </p:nvSpPr>
        <p:spPr>
          <a:xfrm>
            <a:off x="5834177" y="6479788"/>
            <a:ext cx="27294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chemeClr val="tx1"/>
                </a:solidFill>
                <a:highlight>
                  <a:srgbClr val="FFFFFF"/>
                </a:highlight>
                <a:latin typeface="Garamond" panose="02020404030301010803" pitchFamily="18" charset="0"/>
              </a:rPr>
              <a:t>“Leaders Build Lethality, We Develop</a:t>
            </a:r>
            <a:r>
              <a:rPr lang="en-US" sz="1200" i="1" baseline="0" dirty="0">
                <a:solidFill>
                  <a:schemeClr val="tx1"/>
                </a:solidFill>
                <a:highlight>
                  <a:srgbClr val="FFFFFF"/>
                </a:highlight>
                <a:latin typeface="Garamond" panose="02020404030301010803" pitchFamily="18" charset="0"/>
              </a:rPr>
              <a:t> Leaders</a:t>
            </a:r>
            <a:r>
              <a:rPr lang="en-US" sz="1200" i="1" dirty="0">
                <a:solidFill>
                  <a:schemeClr val="tx1"/>
                </a:solidFill>
                <a:highlight>
                  <a:srgbClr val="FFFFFF"/>
                </a:highlight>
                <a:latin typeface="Garamond" panose="02020404030301010803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446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top-corn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top-corner"/>
          <p:cNvPicPr>
            <a:picLocks noChangeAspect="1" noChangeArrowheads="1"/>
          </p:cNvPicPr>
          <p:nvPr userDrawn="1"/>
        </p:nvPicPr>
        <p:blipFill>
          <a:blip r:embed="rId14" cstate="print"/>
          <a:srcRect l="2000" t="2890" r="3999" b="4623"/>
          <a:stretch>
            <a:fillRect/>
          </a:stretch>
        </p:blipFill>
        <p:spPr bwMode="auto">
          <a:xfrm>
            <a:off x="5383213" y="3657600"/>
            <a:ext cx="376078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412899" y="6504801"/>
            <a:ext cx="2359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“An Institution of Excellence”</a:t>
            </a:r>
          </a:p>
        </p:txBody>
      </p:sp>
      <p:pic>
        <p:nvPicPr>
          <p:cNvPr id="11" name="Picture 232" descr="USASMA HOME PAGE HEADING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85800" y="5688"/>
            <a:ext cx="7772400" cy="753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 userDrawn="1"/>
        </p:nvSpPr>
        <p:spPr bwMode="auto">
          <a:xfrm>
            <a:off x="5331148" y="6504801"/>
            <a:ext cx="342298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“Educating Today’s Leaders for Tomorrow!”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658428"/>
            <a:ext cx="4572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2727960" y="6658428"/>
            <a:ext cx="265176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53132" y="6658428"/>
            <a:ext cx="4572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653132" y="6618516"/>
            <a:ext cx="457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620604"/>
            <a:ext cx="457200" cy="0"/>
          </a:xfrm>
          <a:prstGeom prst="line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727960" y="6614886"/>
            <a:ext cx="2651760" cy="0"/>
          </a:xfrm>
          <a:prstGeom prst="line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6" descr="Ultim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610600" y="12402"/>
            <a:ext cx="436868" cy="82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5"/>
          <p:cNvSpPr txBox="1">
            <a:spLocks noGrp="1"/>
          </p:cNvSpPr>
          <p:nvPr userDrawn="1"/>
        </p:nvSpPr>
        <p:spPr bwMode="auto">
          <a:xfrm>
            <a:off x="6868633" y="6324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/>
          <a:lstStyle/>
          <a:p>
            <a:pPr algn="r">
              <a:defRPr/>
            </a:pPr>
            <a:fld id="{41C6D795-79B6-41C6-8E2E-4FCDC4894055}" type="slidenum">
              <a:rPr lang="en-US" sz="11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 algn="r">
                <a:defRPr/>
              </a:pPr>
              <a:t>‹#›</a:t>
            </a:fld>
            <a:endParaRPr lang="en-US" sz="11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2" y="65080"/>
            <a:ext cx="515450" cy="68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81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24779"/>
            <a:ext cx="9144000" cy="8229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849631" y="6619875"/>
            <a:ext cx="4663439" cy="95250"/>
            <a:chOff x="1849756" y="4076700"/>
            <a:chExt cx="4663439" cy="95250"/>
          </a:xfrm>
        </p:grpSpPr>
        <p:cxnSp>
          <p:nvCxnSpPr>
            <p:cNvPr id="5" name="Straight Connector 4"/>
            <p:cNvCxnSpPr/>
            <p:nvPr userDrawn="1"/>
          </p:nvCxnSpPr>
          <p:spPr>
            <a:xfrm>
              <a:off x="1849756" y="4171950"/>
              <a:ext cx="4663439" cy="0"/>
            </a:xfrm>
            <a:prstGeom prst="line">
              <a:avLst/>
            </a:prstGeom>
            <a:ln w="381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1849756" y="4076700"/>
              <a:ext cx="466343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 userDrawn="1"/>
        </p:nvSpPr>
        <p:spPr>
          <a:xfrm>
            <a:off x="806595" y="72112"/>
            <a:ext cx="747849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NCO L</a:t>
            </a:r>
            <a:r>
              <a:rPr lang="en-US" sz="2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EADERSHIP</a:t>
            </a:r>
            <a:r>
              <a:rPr lang="en-US" sz="32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</a:t>
            </a:r>
            <a:r>
              <a:rPr lang="en-US" sz="3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C</a:t>
            </a:r>
            <a:r>
              <a:rPr lang="en-US" sz="2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ENTER</a:t>
            </a:r>
            <a:r>
              <a:rPr lang="en-US" sz="36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</a:t>
            </a:r>
            <a:r>
              <a:rPr lang="en-US" sz="2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OF</a:t>
            </a:r>
            <a:r>
              <a:rPr lang="en-US" sz="32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</a:t>
            </a:r>
            <a:r>
              <a:rPr lang="en-US" sz="3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E</a:t>
            </a:r>
            <a:r>
              <a:rPr lang="en-US" sz="20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XCELLENCE</a:t>
            </a:r>
            <a:r>
              <a:rPr lang="en-US" sz="24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             </a:t>
            </a:r>
            <a:r>
              <a:rPr lang="en-US" sz="360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</a:t>
            </a:r>
            <a:r>
              <a:rPr lang="en-US" sz="16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AND</a:t>
            </a:r>
            <a:r>
              <a:rPr lang="en-US" sz="18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</a:t>
            </a:r>
            <a:r>
              <a:rPr lang="en-US" sz="20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T</a:t>
            </a:r>
            <a:r>
              <a:rPr lang="en-US" sz="16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HE</a:t>
            </a:r>
            <a:r>
              <a:rPr lang="en-US" sz="20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U. S</a:t>
            </a:r>
            <a:r>
              <a:rPr lang="en-US" sz="22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. </a:t>
            </a:r>
            <a:r>
              <a:rPr lang="en-US" sz="20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A</a:t>
            </a:r>
            <a:r>
              <a:rPr lang="en-US" sz="16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RMY</a:t>
            </a:r>
            <a:r>
              <a:rPr lang="en-US" sz="20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S</a:t>
            </a:r>
            <a:r>
              <a:rPr lang="en-US" sz="16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ERGEANTS </a:t>
            </a:r>
            <a:r>
              <a:rPr lang="en-US" sz="20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M</a:t>
            </a:r>
            <a:r>
              <a:rPr lang="en-US" sz="16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AJOR</a:t>
            </a:r>
            <a:r>
              <a:rPr lang="en-US" sz="20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 A</a:t>
            </a:r>
            <a:r>
              <a:rPr lang="en-US" sz="1600" baseline="0">
                <a:solidFill>
                  <a:schemeClr val="accent3">
                    <a:lumMod val="40000"/>
                    <a:lumOff val="60000"/>
                  </a:schemeClr>
                </a:solidFill>
                <a:latin typeface="Imprint MT Shadow" panose="04020605060303030202" pitchFamily="82" charset="0"/>
                <a:cs typeface="Times New Roman" panose="02020603050405020304" pitchFamily="18" charset="0"/>
              </a:rPr>
              <a:t>CADEMY</a:t>
            </a:r>
            <a:endParaRPr lang="en-US" sz="1600">
              <a:solidFill>
                <a:schemeClr val="accent3">
                  <a:lumMod val="40000"/>
                  <a:lumOff val="60000"/>
                </a:schemeClr>
              </a:solidFill>
              <a:latin typeface="Imprint MT Shadow" panose="04020605060303030202" pitchFamily="8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775" y="71168"/>
            <a:ext cx="710469" cy="731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8" y="6069366"/>
            <a:ext cx="687020" cy="731520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1BB8E84-26CB-C663-73EF-390013ED164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347" y="93628"/>
            <a:ext cx="642972" cy="642972"/>
          </a:xfrm>
          <a:prstGeom prst="rect">
            <a:avLst/>
          </a:prstGeom>
          <a:ln w="12700">
            <a:solidFill>
              <a:srgbClr val="FFC525"/>
            </a:solidFill>
          </a:ln>
        </p:spPr>
      </p:pic>
      <p:sp>
        <p:nvSpPr>
          <p:cNvPr id="9" name="TextBox 18">
            <a:extLst>
              <a:ext uri="{FF2B5EF4-FFF2-40B4-BE49-F238E27FC236}">
                <a16:creationId xmlns:a16="http://schemas.microsoft.com/office/drawing/2014/main" id="{D7451A2C-F9BB-E297-DF0C-0E7B52DFC98A}"/>
              </a:ext>
            </a:extLst>
          </p:cNvPr>
          <p:cNvSpPr txBox="1"/>
          <p:nvPr userDrawn="1"/>
        </p:nvSpPr>
        <p:spPr>
          <a:xfrm>
            <a:off x="5590757" y="6515243"/>
            <a:ext cx="3210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>
                <a:solidFill>
                  <a:schemeClr val="tx1"/>
                </a:solidFill>
                <a:latin typeface="Garamond" panose="02020404030301010803" pitchFamily="18" charset="0"/>
              </a:rPr>
              <a:t>“Leaders Build Lethality, We Develop</a:t>
            </a:r>
            <a:r>
              <a:rPr lang="en-US" sz="1400" i="1" baseline="0" dirty="0">
                <a:solidFill>
                  <a:schemeClr val="tx1"/>
                </a:solidFill>
                <a:latin typeface="Garamond" panose="02020404030301010803" pitchFamily="18" charset="0"/>
              </a:rPr>
              <a:t> Leaders</a:t>
            </a:r>
            <a:r>
              <a:rPr lang="en-US" sz="1400" i="1" dirty="0">
                <a:solidFill>
                  <a:schemeClr val="tx1"/>
                </a:solidFill>
                <a:latin typeface="Garamond" panose="02020404030301010803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407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"/>
            <a:ext cx="9144000" cy="9080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6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908051"/>
            <a:ext cx="9144000" cy="190500"/>
          </a:xfrm>
          <a:prstGeom prst="rect">
            <a:avLst/>
          </a:prstGeom>
          <a:solidFill>
            <a:srgbClr val="FFC52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6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161639"/>
            <a:ext cx="9144000" cy="501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796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58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Sergeants Major Academy</a:t>
            </a:r>
            <a:endParaRPr kumimoji="0" lang="en-US" sz="1477" b="0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57" y="60755"/>
            <a:ext cx="939445" cy="100029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6221776"/>
            <a:ext cx="9144000" cy="6362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6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0" y="6215062"/>
            <a:ext cx="9144000" cy="156874"/>
          </a:xfrm>
          <a:prstGeom prst="rect">
            <a:avLst/>
          </a:prstGeom>
          <a:solidFill>
            <a:srgbClr val="FFC52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6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2" y="6259282"/>
            <a:ext cx="294614" cy="491288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5264138" y="6441891"/>
            <a:ext cx="2772526" cy="243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796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4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“Leaders Build Lethality, We Develop Leaders!”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620" y="6267276"/>
            <a:ext cx="358240" cy="4510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817" y="6267276"/>
            <a:ext cx="361434" cy="45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5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hf hdr="0" ftr="0" dt="0"/>
  <p:txStyles>
    <p:titleStyle>
      <a:lvl1pPr algn="l" defTabSz="675043" rtl="0" eaLnBrk="1" latinLnBrk="0" hangingPunct="1">
        <a:lnSpc>
          <a:spcPct val="90000"/>
        </a:lnSpc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62" indent="-168762" algn="l" defTabSz="675043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1pPr>
      <a:lvl2pPr marL="506283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43805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3pPr>
      <a:lvl4pPr marL="1181327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4pPr>
      <a:lvl5pPr marL="1518849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5pPr>
      <a:lvl6pPr marL="1856370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6pPr>
      <a:lvl7pPr marL="2193892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7pPr>
      <a:lvl8pPr marL="2531414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8pPr>
      <a:lvl9pPr marL="2868936" indent="-168762" algn="l" defTabSz="675043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1pPr>
      <a:lvl2pPr marL="337522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2pPr>
      <a:lvl3pPr marL="675043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3pPr>
      <a:lvl4pPr marL="1012565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4pPr>
      <a:lvl5pPr marL="1350087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5pPr>
      <a:lvl6pPr marL="1687609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6pPr>
      <a:lvl7pPr marL="2025130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7pPr>
      <a:lvl8pPr marL="2362652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8pPr>
      <a:lvl9pPr marL="2700174" algn="l" defTabSz="675043" rtl="0" eaLnBrk="1" latinLnBrk="0" hangingPunct="1">
        <a:defRPr sz="13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42BB93-FFA5-EF96-044D-E6371135F461}"/>
              </a:ext>
            </a:extLst>
          </p:cNvPr>
          <p:cNvSpPr txBox="1"/>
          <p:nvPr/>
        </p:nvSpPr>
        <p:spPr>
          <a:xfrm>
            <a:off x="399189" y="886319"/>
            <a:ext cx="834562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i="1" dirty="0">
                <a:latin typeface="Arial"/>
                <a:cs typeface="Arial"/>
              </a:rPr>
              <a:t>Academic Calendar</a:t>
            </a:r>
            <a:endParaRPr lang="en-US" dirty="0"/>
          </a:p>
        </p:txBody>
      </p:sp>
      <p:pic>
        <p:nvPicPr>
          <p:cNvPr id="2" name="Picture 2" descr="Capture5.PNG">
            <a:extLst>
              <a:ext uri="{FF2B5EF4-FFF2-40B4-BE49-F238E27FC236}">
                <a16:creationId xmlns:a16="http://schemas.microsoft.com/office/drawing/2014/main" id="{D7E91A7A-D19D-1A5B-DDE6-961C71E53B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3" r="1173" b="8261"/>
          <a:stretch/>
        </p:blipFill>
        <p:spPr>
          <a:xfrm>
            <a:off x="2683930" y="1472264"/>
            <a:ext cx="9138579" cy="420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789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1783800F44C54FB846F3879831C5E1" ma:contentTypeVersion="15" ma:contentTypeDescription="Create a new document." ma:contentTypeScope="" ma:versionID="4ea17b9b47cd6a16ecf01601c162211e">
  <xsd:schema xmlns:xsd="http://www.w3.org/2001/XMLSchema" xmlns:xs="http://www.w3.org/2001/XMLSchema" xmlns:p="http://schemas.microsoft.com/office/2006/metadata/properties" xmlns:ns1="http://schemas.microsoft.com/sharepoint/v3" xmlns:ns2="6e85f346-ae40-4d42-a3d6-b4da9b86a7dc" xmlns:ns3="d5f29d36-bba1-4850-8af6-024891dd8b2b" targetNamespace="http://schemas.microsoft.com/office/2006/metadata/properties" ma:root="true" ma:fieldsID="377b94ad934b2f0e9008d2abd67d666b" ns1:_="" ns2:_="" ns3:_="">
    <xsd:import namespace="http://schemas.microsoft.com/sharepoint/v3"/>
    <xsd:import namespace="6e85f346-ae40-4d42-a3d6-b4da9b86a7dc"/>
    <xsd:import namespace="d5f29d36-bba1-4850-8af6-024891dd8b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5f346-ae40-4d42-a3d6-b4da9b86a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29d36-bba1-4850-8af6-024891dd8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57862fd-d678-4f81-a098-3fc241eb9850}" ma:internalName="TaxCatchAll" ma:showField="CatchAllData" ma:web="d5f29d36-bba1-4850-8af6-024891dd8b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e85f346-ae40-4d42-a3d6-b4da9b86a7dc">
      <Terms xmlns="http://schemas.microsoft.com/office/infopath/2007/PartnerControls"/>
    </lcf76f155ced4ddcb4097134ff3c332f>
    <TaxCatchAll xmlns="d5f29d36-bba1-4850-8af6-024891dd8b2b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864FC7-FE52-46F6-8C7D-D9A800DBAF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1348BC-3B19-4BF4-BD43-2EDCA8311E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85f346-ae40-4d42-a3d6-b4da9b86a7dc"/>
    <ds:schemaRef ds:uri="d5f29d36-bba1-4850-8af6-024891dd8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CD07F4-0E4F-40B6-AE8E-CDFD2227C154}">
  <ds:schemaRefs>
    <ds:schemaRef ds:uri="http://www.w3.org/XML/1998/namespace"/>
    <ds:schemaRef ds:uri="d5f29d36-bba1-4850-8af6-024891dd8b2b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6e85f346-ae40-4d42-a3d6-b4da9b86a7dc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40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Imprint MT Shadow</vt:lpstr>
      <vt:lpstr>Custom Design</vt:lpstr>
      <vt:lpstr>1_Custom Design</vt:lpstr>
      <vt:lpstr>1_Office Theme</vt:lpstr>
      <vt:lpstr>1_Office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CSM Rory Malloy</dc:creator>
  <cp:lastModifiedBy>George Snyder</cp:lastModifiedBy>
  <cp:revision>95</cp:revision>
  <cp:lastPrinted>2021-07-20T17:43:12Z</cp:lastPrinted>
  <dcterms:created xsi:type="dcterms:W3CDTF">2011-04-14T16:28:02Z</dcterms:created>
  <dcterms:modified xsi:type="dcterms:W3CDTF">2023-07-07T14:25:35Z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0x010100821783800F44C54FB846F3879831C5E1</vt:lpwstr>
  </property>
  <property fmtid="{D5CDD505-2E9C-101B-9397-08002B2CF9AE}" pid="3" name="_dlc_DocIdItemGuid">
    <vt:lpwstr>b56b8f30-35ec-4ee4-b551-3c956ea61f1b</vt:lpwstr>
  </property>
  <property fmtid="{D5CDD505-2E9C-101B-9397-08002B2CF9AE}" pid="4" name="Order">
    <vt:r8>901600</vt:r8>
  </property>
  <property fmtid="{D5CDD505-2E9C-101B-9397-08002B2CF9AE}" pid="5" name="xd_ProgID">
    <vt:lpwstr/>
  </property>
  <property fmtid="{D5CDD505-2E9C-101B-9397-08002B2CF9AE}" pid="6" name="_CopySource">
    <vt:lpwstr>https://tradoc2.bliss.army.mil/usasma/s3/Shared Documents/SGM Manglona/Cmdt Conf Update Brief.pptx</vt:lpwstr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